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0796-A3AA-3549-A966-90D6117CF3F8}" type="datetimeFigureOut">
              <a:rPr lang="en-US" smtClean="0"/>
              <a:t>3/5/16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AE11-A618-8E4D-9EE0-D7C4E6A9B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87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0796-A3AA-3549-A966-90D6117CF3F8}" type="datetimeFigureOut">
              <a:rPr lang="en-US" smtClean="0"/>
              <a:t>3/5/16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AE11-A618-8E4D-9EE0-D7C4E6A9B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40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0796-A3AA-3549-A966-90D6117CF3F8}" type="datetimeFigureOut">
              <a:rPr lang="en-US" smtClean="0"/>
              <a:t>3/5/16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AE11-A618-8E4D-9EE0-D7C4E6A9B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16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0796-A3AA-3549-A966-90D6117CF3F8}" type="datetimeFigureOut">
              <a:rPr lang="en-US" smtClean="0"/>
              <a:t>3/5/16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AE11-A618-8E4D-9EE0-D7C4E6A9B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85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0796-A3AA-3549-A966-90D6117CF3F8}" type="datetimeFigureOut">
              <a:rPr lang="en-US" smtClean="0"/>
              <a:t>3/5/16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AE11-A618-8E4D-9EE0-D7C4E6A9B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71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0796-A3AA-3549-A966-90D6117CF3F8}" type="datetimeFigureOut">
              <a:rPr lang="en-US" smtClean="0"/>
              <a:t>3/5/16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AE11-A618-8E4D-9EE0-D7C4E6A9B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08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0796-A3AA-3549-A966-90D6117CF3F8}" type="datetimeFigureOut">
              <a:rPr lang="en-US" smtClean="0"/>
              <a:t>3/5/16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AE11-A618-8E4D-9EE0-D7C4E6A9B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48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0796-A3AA-3549-A966-90D6117CF3F8}" type="datetimeFigureOut">
              <a:rPr lang="en-US" smtClean="0"/>
              <a:t>3/5/16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AE11-A618-8E4D-9EE0-D7C4E6A9B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94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0796-A3AA-3549-A966-90D6117CF3F8}" type="datetimeFigureOut">
              <a:rPr lang="en-US" smtClean="0"/>
              <a:t>3/5/16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AE11-A618-8E4D-9EE0-D7C4E6A9B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22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0796-A3AA-3549-A966-90D6117CF3F8}" type="datetimeFigureOut">
              <a:rPr lang="en-US" smtClean="0"/>
              <a:t>3/5/16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AE11-A618-8E4D-9EE0-D7C4E6A9B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42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0796-A3AA-3549-A966-90D6117CF3F8}" type="datetimeFigureOut">
              <a:rPr lang="en-US" smtClean="0"/>
              <a:t>3/5/16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0AE11-A618-8E4D-9EE0-D7C4E6A9B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64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00796-A3AA-3549-A966-90D6117CF3F8}" type="datetimeFigureOut">
              <a:rPr lang="en-US" smtClean="0"/>
              <a:t>3/5/16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0AE11-A618-8E4D-9EE0-D7C4E6A9B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15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707" y="1419225"/>
            <a:ext cx="4500186" cy="4351338"/>
          </a:xfrm>
        </p:spPr>
      </p:pic>
    </p:spTree>
    <p:extLst>
      <p:ext uri="{BB962C8B-B14F-4D97-AF65-F5344CB8AC3E}">
        <p14:creationId xmlns:p14="http://schemas.microsoft.com/office/powerpoint/2010/main" val="204848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0"/>
            <a:ext cx="6540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1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424"/>
            <a:ext cx="10581694" cy="5654675"/>
          </a:xfrm>
        </p:spPr>
      </p:pic>
    </p:spTree>
    <p:extLst>
      <p:ext uri="{BB962C8B-B14F-4D97-AF65-F5344CB8AC3E}">
        <p14:creationId xmlns:p14="http://schemas.microsoft.com/office/powerpoint/2010/main" val="37221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4"/>
            <a:ext cx="10704670" cy="5857875"/>
          </a:xfrm>
        </p:spPr>
      </p:pic>
    </p:spTree>
    <p:extLst>
      <p:ext uri="{BB962C8B-B14F-4D97-AF65-F5344CB8AC3E}">
        <p14:creationId xmlns:p14="http://schemas.microsoft.com/office/powerpoint/2010/main" val="75440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12" y="365124"/>
            <a:ext cx="10851657" cy="5603875"/>
          </a:xfrm>
        </p:spPr>
      </p:pic>
    </p:spTree>
    <p:extLst>
      <p:ext uri="{BB962C8B-B14F-4D97-AF65-F5344CB8AC3E}">
        <p14:creationId xmlns:p14="http://schemas.microsoft.com/office/powerpoint/2010/main" val="73707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3" y="365124"/>
            <a:ext cx="11343516" cy="5857875"/>
          </a:xfrm>
        </p:spPr>
      </p:pic>
    </p:spTree>
    <p:extLst>
      <p:ext uri="{BB962C8B-B14F-4D97-AF65-F5344CB8AC3E}">
        <p14:creationId xmlns:p14="http://schemas.microsoft.com/office/powerpoint/2010/main" val="18940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Macintosh PowerPoint</Application>
  <PresentationFormat>Widescreen</PresentationFormat>
  <Paragraphs>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Arial</vt:lpstr>
      <vt:lpstr>Office Theme</vt:lpstr>
      <vt:lpstr> 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</dc:title>
  <dc:creator>Stephan Bisaha</dc:creator>
  <cp:lastModifiedBy>Stephan Bisaha</cp:lastModifiedBy>
  <cp:revision>2</cp:revision>
  <dcterms:created xsi:type="dcterms:W3CDTF">2016-03-05T21:16:22Z</dcterms:created>
  <dcterms:modified xsi:type="dcterms:W3CDTF">2016-03-05T21:29:55Z</dcterms:modified>
</cp:coreProperties>
</file>